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5" r:id="rId3"/>
    <p:sldId id="257" r:id="rId4"/>
    <p:sldId id="261" r:id="rId5"/>
    <p:sldId id="260" r:id="rId6"/>
    <p:sldId id="264" r:id="rId7"/>
    <p:sldId id="258" r:id="rId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481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147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143000" y="1538287"/>
            <a:ext cx="6858000" cy="2387600"/>
          </a:xfrm>
        </p:spPr>
        <p:txBody>
          <a:bodyPr anchor="b">
            <a:normAutofit/>
          </a:bodyPr>
          <a:lstStyle>
            <a:lvl1pPr marL="0" marR="0" indent="0" algn="ctr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subtitle style</a:t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4313238"/>
            <a:ext cx="6858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EC2761-52B0-42C5-B01B-DF8F69615AE5}" type="datetimeFigureOut">
              <a:rPr lang="en-US" smtClean="0"/>
              <a:t>12/17/20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EBBDA-6239-48A4-BF42-145536EAE2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29764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EC2761-52B0-42C5-B01B-DF8F69615AE5}" type="datetimeFigureOut">
              <a:rPr lang="en-US" smtClean="0"/>
              <a:t>12/17/20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EBBDA-6239-48A4-BF42-145536EAE2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9333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EC2761-52B0-42C5-B01B-DF8F69615AE5}" type="datetimeFigureOut">
              <a:rPr lang="en-US" smtClean="0"/>
              <a:t>12/17/20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EBBDA-6239-48A4-BF42-145536EAE2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9694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EC2761-52B0-42C5-B01B-DF8F69615AE5}" type="datetimeFigureOut">
              <a:rPr lang="en-US" smtClean="0"/>
              <a:t>12/17/20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EBBDA-6239-48A4-BF42-145536EAE2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367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EC2761-52B0-42C5-B01B-DF8F69615AE5}" type="datetimeFigureOut">
              <a:rPr lang="en-US" smtClean="0"/>
              <a:t>12/17/20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EBBDA-6239-48A4-BF42-145536EAE2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2406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EC2761-52B0-42C5-B01B-DF8F69615AE5}" type="datetimeFigureOut">
              <a:rPr lang="en-US" smtClean="0"/>
              <a:t>12/17/20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EBBDA-6239-48A4-BF42-145536EAE2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2684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EC2761-52B0-42C5-B01B-DF8F69615AE5}" type="datetimeFigureOut">
              <a:rPr lang="en-US" smtClean="0"/>
              <a:t>12/17/20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EBBDA-6239-48A4-BF42-145536EAE2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6677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EC2761-52B0-42C5-B01B-DF8F69615AE5}" type="datetimeFigureOut">
              <a:rPr lang="en-US" smtClean="0"/>
              <a:t>12/17/20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EBBDA-6239-48A4-BF42-145536EAE2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93380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EC2761-52B0-42C5-B01B-DF8F69615AE5}" type="datetimeFigureOut">
              <a:rPr lang="en-US" smtClean="0"/>
              <a:t>12/17/20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EBBDA-6239-48A4-BF42-145536EAE2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2279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EC2761-52B0-42C5-B01B-DF8F69615AE5}" type="datetimeFigureOut">
              <a:rPr lang="en-US" smtClean="0"/>
              <a:t>12/17/20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EBBDA-6239-48A4-BF42-145536EAE2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8926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EC2761-52B0-42C5-B01B-DF8F69615AE5}" type="datetimeFigureOut">
              <a:rPr lang="en-US" smtClean="0"/>
              <a:t>12/17/20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EBBDA-6239-48A4-BF42-145536EAE2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2445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88950" y="-87315"/>
            <a:ext cx="80264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8950" y="1346200"/>
            <a:ext cx="8026400" cy="49021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EC2761-52B0-42C5-B01B-DF8F69615AE5}" type="datetimeFigureOut">
              <a:rPr lang="en-US" smtClean="0"/>
              <a:t>12/17/20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2EBBDA-6239-48A4-BF42-145536EAE2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8575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bonbanh.com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58617" y="4313238"/>
            <a:ext cx="3781540" cy="1655762"/>
          </a:xfrm>
        </p:spPr>
        <p:txBody>
          <a:bodyPr/>
          <a:lstStyle/>
          <a:p>
            <a:r>
              <a:rPr lang="en-US" dirty="0" err="1"/>
              <a:t>Thành</a:t>
            </a:r>
            <a:r>
              <a:rPr lang="en-US" dirty="0"/>
              <a:t> </a:t>
            </a:r>
            <a:r>
              <a:rPr lang="en-US" dirty="0" err="1"/>
              <a:t>viên</a:t>
            </a:r>
            <a:r>
              <a:rPr lang="en-US" dirty="0"/>
              <a:t>: 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D99F971-C7B2-DB47-8EC5-4AE04C6D4239}"/>
              </a:ext>
            </a:extLst>
          </p:cNvPr>
          <p:cNvSpPr txBox="1">
            <a:spLocks/>
          </p:cNvSpPr>
          <p:nvPr/>
        </p:nvSpPr>
        <p:spPr>
          <a:xfrm>
            <a:off x="352540" y="942033"/>
            <a:ext cx="9144000" cy="105522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marR="0" indent="0" algn="ctr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/>
              <a:t>Lưu</a:t>
            </a:r>
            <a:r>
              <a:rPr lang="en-US" dirty="0"/>
              <a:t> </a:t>
            </a:r>
            <a:r>
              <a:rPr lang="en-US" dirty="0" err="1"/>
              <a:t>trữ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xử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lớn</a:t>
            </a:r>
            <a:endParaRPr lang="en-US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4885889F-7126-CA44-9CD8-8B4821E96189}"/>
              </a:ext>
            </a:extLst>
          </p:cNvPr>
          <p:cNvSpPr txBox="1">
            <a:spLocks/>
          </p:cNvSpPr>
          <p:nvPr/>
        </p:nvSpPr>
        <p:spPr>
          <a:xfrm>
            <a:off x="1448586" y="2395437"/>
            <a:ext cx="9144000" cy="6588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 err="1"/>
              <a:t>Đề</a:t>
            </a:r>
            <a:r>
              <a:rPr lang="en-US" sz="3600" dirty="0"/>
              <a:t> </a:t>
            </a:r>
            <a:r>
              <a:rPr lang="en-US" sz="3600" dirty="0" err="1"/>
              <a:t>tài</a:t>
            </a:r>
            <a:r>
              <a:rPr lang="en-US" sz="3600" dirty="0"/>
              <a:t>: </a:t>
            </a:r>
            <a:r>
              <a:rPr lang="en-US" sz="3600" dirty="0" err="1"/>
              <a:t>Dự</a:t>
            </a:r>
            <a:r>
              <a:rPr lang="en-US" sz="3600" dirty="0"/>
              <a:t> </a:t>
            </a:r>
            <a:r>
              <a:rPr lang="en-US" sz="3600" dirty="0" err="1"/>
              <a:t>đoán</a:t>
            </a:r>
            <a:r>
              <a:rPr lang="en-US" sz="3600" dirty="0"/>
              <a:t> </a:t>
            </a:r>
            <a:r>
              <a:rPr lang="en-US" sz="3600" dirty="0" err="1"/>
              <a:t>giá</a:t>
            </a:r>
            <a:r>
              <a:rPr lang="en-US" sz="3600" dirty="0"/>
              <a:t> </a:t>
            </a:r>
            <a:r>
              <a:rPr lang="en-US" sz="3600" dirty="0" err="1"/>
              <a:t>xe</a:t>
            </a:r>
            <a:r>
              <a:rPr lang="en-US" sz="3600" dirty="0"/>
              <a:t> </a:t>
            </a:r>
            <a:r>
              <a:rPr lang="en-US" sz="3600" dirty="0" err="1"/>
              <a:t>ô</a:t>
            </a:r>
            <a:r>
              <a:rPr lang="en-US" sz="3600" dirty="0"/>
              <a:t> </a:t>
            </a:r>
            <a:r>
              <a:rPr lang="en-US" sz="3600" dirty="0" err="1"/>
              <a:t>tô</a:t>
            </a:r>
            <a:endParaRPr lang="en-US" sz="3600" dirty="0"/>
          </a:p>
          <a:p>
            <a:endParaRPr lang="en-US" sz="3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D0566F-9441-ED4F-BBF6-A4C150822482}"/>
              </a:ext>
            </a:extLst>
          </p:cNvPr>
          <p:cNvSpPr txBox="1"/>
          <p:nvPr/>
        </p:nvSpPr>
        <p:spPr>
          <a:xfrm>
            <a:off x="5237273" y="4313238"/>
            <a:ext cx="525073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chemeClr val="bg1"/>
                </a:solidFill>
              </a:rPr>
              <a:t>Sinh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viên</a:t>
            </a:r>
            <a:r>
              <a:rPr lang="en-US" sz="2400" dirty="0">
                <a:solidFill>
                  <a:schemeClr val="bg1"/>
                </a:solidFill>
              </a:rPr>
              <a:t>:</a:t>
            </a:r>
          </a:p>
          <a:p>
            <a:pPr lvl="1"/>
            <a:r>
              <a:rPr lang="en-US" sz="2400" dirty="0" err="1">
                <a:solidFill>
                  <a:schemeClr val="bg1"/>
                </a:solidFill>
              </a:rPr>
              <a:t>Nguyễn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Huy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Định</a:t>
            </a:r>
            <a:endParaRPr lang="en-US" sz="2400" dirty="0">
              <a:solidFill>
                <a:schemeClr val="bg1"/>
              </a:solidFill>
            </a:endParaRPr>
          </a:p>
          <a:p>
            <a:pPr lvl="1"/>
            <a:r>
              <a:rPr lang="en-US" sz="2400" dirty="0" err="1">
                <a:solidFill>
                  <a:schemeClr val="bg1"/>
                </a:solidFill>
              </a:rPr>
              <a:t>Trần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Văn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Kiên</a:t>
            </a:r>
            <a:endParaRPr lang="en-US" sz="2400" dirty="0">
              <a:solidFill>
                <a:schemeClr val="bg1"/>
              </a:solidFill>
            </a:endParaRPr>
          </a:p>
          <a:p>
            <a:pPr lvl="1"/>
            <a:r>
              <a:rPr lang="en-US" sz="2400" dirty="0" err="1">
                <a:solidFill>
                  <a:schemeClr val="bg1"/>
                </a:solidFill>
              </a:rPr>
              <a:t>Vũ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Tùng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Lâm</a:t>
            </a:r>
            <a:endParaRPr lang="en-US" sz="2400" dirty="0">
              <a:solidFill>
                <a:schemeClr val="bg1"/>
              </a:solidFill>
            </a:endParaRPr>
          </a:p>
          <a:p>
            <a:pPr lvl="1"/>
            <a:r>
              <a:rPr lang="en-US" sz="2400" dirty="0" err="1">
                <a:solidFill>
                  <a:schemeClr val="bg1"/>
                </a:solidFill>
              </a:rPr>
              <a:t>Trần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Đình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Trung</a:t>
            </a:r>
            <a:endParaRPr lang="en-US" sz="2400" dirty="0">
              <a:solidFill>
                <a:schemeClr val="bg1"/>
              </a:solidFill>
            </a:endParaRPr>
          </a:p>
          <a:p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60E713-BCD9-2446-BD01-5B1AC697F8AE}"/>
              </a:ext>
            </a:extLst>
          </p:cNvPr>
          <p:cNvSpPr txBox="1"/>
          <p:nvPr/>
        </p:nvSpPr>
        <p:spPr>
          <a:xfrm>
            <a:off x="4779936" y="1903451"/>
            <a:ext cx="35067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GVHD: </a:t>
            </a:r>
            <a:r>
              <a:rPr lang="en-US" sz="2400" dirty="0" err="1"/>
              <a:t>Trần</a:t>
            </a:r>
            <a:r>
              <a:rPr lang="en-US" sz="2400" dirty="0"/>
              <a:t>  </a:t>
            </a:r>
            <a:r>
              <a:rPr lang="en-US" sz="2400" dirty="0" err="1"/>
              <a:t>Việt</a:t>
            </a:r>
            <a:r>
              <a:rPr lang="en-US" sz="2400" dirty="0"/>
              <a:t> </a:t>
            </a:r>
            <a:r>
              <a:rPr lang="en-US" sz="2400" dirty="0" err="1"/>
              <a:t>Trung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4790396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Đề</a:t>
            </a:r>
            <a:r>
              <a:rPr lang="en-US" dirty="0"/>
              <a:t> </a:t>
            </a:r>
            <a:r>
              <a:rPr lang="en-US" dirty="0" err="1"/>
              <a:t>tài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4B0003-D187-174E-B3A2-3A44A3676827}"/>
              </a:ext>
            </a:extLst>
          </p:cNvPr>
          <p:cNvSpPr txBox="1"/>
          <p:nvPr/>
        </p:nvSpPr>
        <p:spPr>
          <a:xfrm>
            <a:off x="2992057" y="1448969"/>
            <a:ext cx="30201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Dự</a:t>
            </a:r>
            <a:r>
              <a:rPr lang="en-US" sz="2800" dirty="0"/>
              <a:t> </a:t>
            </a:r>
            <a:r>
              <a:rPr lang="en-US" sz="2800" dirty="0" err="1"/>
              <a:t>đoán</a:t>
            </a:r>
            <a:r>
              <a:rPr lang="en-US" sz="2800" dirty="0"/>
              <a:t> </a:t>
            </a:r>
            <a:r>
              <a:rPr lang="en-US" sz="2800" dirty="0" err="1"/>
              <a:t>giá</a:t>
            </a:r>
            <a:r>
              <a:rPr lang="en-US" sz="2800" dirty="0"/>
              <a:t> </a:t>
            </a:r>
            <a:r>
              <a:rPr lang="en-US" sz="2800" dirty="0" err="1"/>
              <a:t>xe</a:t>
            </a:r>
            <a:r>
              <a:rPr lang="en-US" sz="2800" dirty="0"/>
              <a:t> </a:t>
            </a:r>
            <a:r>
              <a:rPr lang="en-US" sz="2800" dirty="0" err="1"/>
              <a:t>ô</a:t>
            </a:r>
            <a:r>
              <a:rPr lang="en-US" sz="2800" dirty="0"/>
              <a:t> </a:t>
            </a:r>
            <a:r>
              <a:rPr lang="en-US" sz="2800" dirty="0" err="1"/>
              <a:t>tô</a:t>
            </a:r>
            <a:endParaRPr lang="en-US" sz="28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821E14D-563D-2B4B-A0CF-B4BA9F6D60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7566" y="2482753"/>
            <a:ext cx="4013200" cy="274274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9D71E1B-56FD-6441-A107-4C349BAAC2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119" y="2482752"/>
            <a:ext cx="3762305" cy="2742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884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dirty="0" err="1"/>
              <a:t>Nội</a:t>
            </a:r>
            <a:r>
              <a:rPr lang="en-US" dirty="0"/>
              <a:t> dung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q"/>
            </a:pPr>
            <a:r>
              <a:rPr lang="en-US" sz="2800" dirty="0"/>
              <a:t>Crawl </a:t>
            </a:r>
            <a:r>
              <a:rPr lang="en-US" sz="2800" dirty="0" err="1"/>
              <a:t>dữ</a:t>
            </a:r>
            <a:r>
              <a:rPr lang="en-US" sz="2800" dirty="0"/>
              <a:t> </a:t>
            </a:r>
            <a:r>
              <a:rPr lang="en-US" sz="2800" dirty="0" err="1"/>
              <a:t>liệu</a:t>
            </a:r>
            <a:endParaRPr lang="en-US" sz="2800" dirty="0"/>
          </a:p>
          <a:p>
            <a:pPr>
              <a:buFont typeface="Wingdings" pitchFamily="2" charset="2"/>
              <a:buChar char="q"/>
            </a:pPr>
            <a:r>
              <a:rPr lang="en-US" sz="2800" dirty="0" err="1"/>
              <a:t>Lưu</a:t>
            </a:r>
            <a:r>
              <a:rPr lang="en-US" sz="2800" dirty="0"/>
              <a:t> </a:t>
            </a:r>
            <a:r>
              <a:rPr lang="en-US" sz="2800" dirty="0" err="1"/>
              <a:t>trữ</a:t>
            </a:r>
            <a:endParaRPr lang="en-US" sz="2800" dirty="0"/>
          </a:p>
          <a:p>
            <a:pPr>
              <a:buFont typeface="Wingdings" pitchFamily="2" charset="2"/>
              <a:buChar char="q"/>
            </a:pPr>
            <a:r>
              <a:rPr lang="en-US" sz="2800" dirty="0" err="1"/>
              <a:t>Tiền</a:t>
            </a:r>
            <a:r>
              <a:rPr lang="en-US" sz="2800" dirty="0"/>
              <a:t> </a:t>
            </a:r>
            <a:r>
              <a:rPr lang="en-US" sz="2800" dirty="0" err="1"/>
              <a:t>xử</a:t>
            </a:r>
            <a:r>
              <a:rPr lang="en-US" sz="2800" dirty="0"/>
              <a:t> </a:t>
            </a:r>
            <a:r>
              <a:rPr lang="en-US" sz="2800" dirty="0" err="1"/>
              <a:t>lý</a:t>
            </a:r>
            <a:endParaRPr lang="en-US" sz="2800" dirty="0"/>
          </a:p>
          <a:p>
            <a:pPr>
              <a:buFont typeface="Wingdings" pitchFamily="2" charset="2"/>
              <a:buChar char="q"/>
            </a:pPr>
            <a:r>
              <a:rPr lang="en-US" sz="2800" dirty="0" err="1"/>
              <a:t>Huấn</a:t>
            </a:r>
            <a:r>
              <a:rPr lang="en-US" sz="2800" dirty="0"/>
              <a:t> </a:t>
            </a:r>
            <a:r>
              <a:rPr lang="en-US" sz="2800" dirty="0" err="1"/>
              <a:t>luyện</a:t>
            </a:r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A9F246A-E5B3-304F-9485-9DF1DF88AC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1996" y="3793374"/>
            <a:ext cx="3992273" cy="28212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81CC02E-83C7-8847-B35B-5C620DF3EC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950" y="3797299"/>
            <a:ext cx="2916196" cy="2821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2410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Crawl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Crawl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trang</a:t>
            </a:r>
            <a:r>
              <a:rPr lang="en-US" dirty="0"/>
              <a:t>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hlinkClick r:id="rId2"/>
              </a:rPr>
              <a:t>https://bonbanh.com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dirty="0"/>
              <a:t>Thu </a:t>
            </a:r>
            <a:r>
              <a:rPr lang="en-US" dirty="0" err="1"/>
              <a:t>được</a:t>
            </a:r>
            <a:r>
              <a:rPr lang="en-US" dirty="0"/>
              <a:t> 28600 sample</a:t>
            </a:r>
          </a:p>
          <a:p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thuộc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:</a:t>
            </a:r>
          </a:p>
          <a:p>
            <a:pPr lvl="1"/>
            <a:r>
              <a:rPr lang="en-US" dirty="0" err="1"/>
              <a:t>Hãng</a:t>
            </a:r>
            <a:r>
              <a:rPr lang="en-US" dirty="0"/>
              <a:t>, </a:t>
            </a:r>
            <a:r>
              <a:rPr lang="en-US" dirty="0" err="1"/>
              <a:t>Dòng</a:t>
            </a:r>
            <a:r>
              <a:rPr lang="en-US" dirty="0"/>
              <a:t>, </a:t>
            </a:r>
            <a:r>
              <a:rPr lang="en-US" dirty="0" err="1"/>
              <a:t>Tên</a:t>
            </a:r>
            <a:r>
              <a:rPr lang="en-US" dirty="0"/>
              <a:t> </a:t>
            </a:r>
            <a:r>
              <a:rPr lang="en-US" dirty="0" err="1"/>
              <a:t>xe</a:t>
            </a:r>
            <a:r>
              <a:rPr lang="en-US" dirty="0"/>
              <a:t>, </a:t>
            </a:r>
            <a:r>
              <a:rPr lang="en-US" dirty="0" err="1"/>
              <a:t>Thời</a:t>
            </a:r>
            <a:r>
              <a:rPr lang="en-US" dirty="0"/>
              <a:t> </a:t>
            </a:r>
            <a:r>
              <a:rPr lang="en-US" dirty="0" err="1"/>
              <a:t>gian</a:t>
            </a:r>
            <a:r>
              <a:rPr lang="en-US" dirty="0"/>
              <a:t>, </a:t>
            </a: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xe</a:t>
            </a:r>
            <a:r>
              <a:rPr lang="en-US" dirty="0"/>
              <a:t>, …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5A5252-6EF3-3849-8B24-218E49ED17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949" y="3256722"/>
            <a:ext cx="8026401" cy="1825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1500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Lưu</a:t>
            </a:r>
            <a:r>
              <a:rPr lang="en-US" dirty="0"/>
              <a:t> </a:t>
            </a:r>
            <a:r>
              <a:rPr lang="en-US" dirty="0" err="1"/>
              <a:t>trữ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Lưu</a:t>
            </a:r>
            <a:r>
              <a:rPr lang="en-US" dirty="0"/>
              <a:t> </a:t>
            </a:r>
            <a:r>
              <a:rPr lang="en-US" dirty="0" err="1"/>
              <a:t>trữ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 HDFS </a:t>
            </a:r>
            <a:r>
              <a:rPr lang="en-US" dirty="0" err="1"/>
              <a:t>với</a:t>
            </a:r>
            <a:r>
              <a:rPr lang="en-US" dirty="0"/>
              <a:t> 1 </a:t>
            </a:r>
            <a:r>
              <a:rPr lang="en-US" dirty="0" err="1"/>
              <a:t>namenode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2 </a:t>
            </a:r>
            <a:r>
              <a:rPr lang="en-US" dirty="0" err="1"/>
              <a:t>datanode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1EDFE4-BD02-094A-B8E4-40F4E7FF0B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0957" y="2371125"/>
            <a:ext cx="5232400" cy="330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5101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Datanode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 descr="Không có mô tả.">
            <a:extLst>
              <a:ext uri="{FF2B5EF4-FFF2-40B4-BE49-F238E27FC236}">
                <a16:creationId xmlns:a16="http://schemas.microsoft.com/office/drawing/2014/main" id="{8EAFE9D2-834E-D749-A8B9-AC63429612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 bwMode="auto">
          <a:xfrm>
            <a:off x="143831" y="1454151"/>
            <a:ext cx="8716638" cy="490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79742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736D357-21B9-0640-8676-8E2139DC4D6D}"/>
              </a:ext>
            </a:extLst>
          </p:cNvPr>
          <p:cNvSpPr txBox="1"/>
          <p:nvPr/>
        </p:nvSpPr>
        <p:spPr>
          <a:xfrm>
            <a:off x="2168521" y="2214391"/>
            <a:ext cx="4806957" cy="646331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square" rtlCol="0">
            <a:spAutoFit/>
          </a:bodyPr>
          <a:lstStyle/>
          <a:p>
            <a:r>
              <a:rPr lang="en-US" sz="3600" dirty="0"/>
              <a:t>THANK YOU VERY MUCH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B0109F-DF97-CF49-A39B-B30C8E1FF2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7378" y="1701799"/>
            <a:ext cx="5735594" cy="3823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5840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7A4D7F9D-CF2C-4E80-8360-F21AE36D35D4}" vid="{71563601-04E0-4A9A-AE8B-FC38A55497E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Presentation1</Template>
  <TotalTime>152</TotalTime>
  <Words>115</Words>
  <Application>Microsoft Macintosh PowerPoint</Application>
  <PresentationFormat>On-screen Show (4:3)</PresentationFormat>
  <Paragraphs>26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Wingdings</vt:lpstr>
      <vt:lpstr>Office Theme</vt:lpstr>
      <vt:lpstr>PowerPoint Presentation</vt:lpstr>
      <vt:lpstr>Đề tài</vt:lpstr>
      <vt:lpstr> Nội dung</vt:lpstr>
      <vt:lpstr>Crawl dữ liệu</vt:lpstr>
      <vt:lpstr>Lưu trữ</vt:lpstr>
      <vt:lpstr>Datanode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Hang</dc:creator>
  <cp:lastModifiedBy>Tran Dinh Trung 20173423</cp:lastModifiedBy>
  <cp:revision>12</cp:revision>
  <dcterms:created xsi:type="dcterms:W3CDTF">2016-07-25T07:53:11Z</dcterms:created>
  <dcterms:modified xsi:type="dcterms:W3CDTF">2020-12-17T07:06:48Z</dcterms:modified>
</cp:coreProperties>
</file>